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76" r:id="rId5"/>
    <p:sldId id="277" r:id="rId6"/>
    <p:sldId id="259" r:id="rId7"/>
    <p:sldId id="282" r:id="rId8"/>
    <p:sldId id="283" r:id="rId9"/>
    <p:sldId id="262" r:id="rId10"/>
    <p:sldId id="288" r:id="rId11"/>
    <p:sldId id="321" r:id="rId12"/>
    <p:sldId id="289" r:id="rId13"/>
    <p:sldId id="263" r:id="rId14"/>
    <p:sldId id="294" r:id="rId15"/>
    <p:sldId id="319" r:id="rId16"/>
    <p:sldId id="295" r:id="rId17"/>
    <p:sldId id="264" r:id="rId18"/>
    <p:sldId id="301" r:id="rId19"/>
    <p:sldId id="318" r:id="rId20"/>
    <p:sldId id="302" r:id="rId21"/>
    <p:sldId id="265" r:id="rId22"/>
    <p:sldId id="306" r:id="rId23"/>
    <p:sldId id="320" r:id="rId24"/>
    <p:sldId id="307" r:id="rId25"/>
    <p:sldId id="266" r:id="rId26"/>
    <p:sldId id="312" r:id="rId27"/>
    <p:sldId id="313" r:id="rId28"/>
    <p:sldId id="314" r:id="rId29"/>
    <p:sldId id="315" r:id="rId30"/>
    <p:sldId id="316" r:id="rId31"/>
    <p:sldId id="31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5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8CE51-AE95-B8C2-51B9-57A03F3F9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980DF1-9E9B-9D84-979C-E192DC441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8C2115-CA3F-7551-C5A4-DDDD578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C96B8-8DA9-8EBE-4162-BFEC1EF9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1962F-CF2A-B39A-5C7C-B60FF30C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7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013-7D03-C85A-0982-2BD1915F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4AECB-BA43-B334-01CB-5BE190678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ADAEBA-35DE-F9A8-6ED7-4F8484D8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DAEF3F-74A5-61AE-62FB-0177AEE8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DCB86-A22C-70F2-9AC5-095344F2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00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78FED9-75D8-09C3-EAAF-845EF3D6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092E1F-D7D7-5ED5-79F7-922C33D1C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5A37F0-8E49-7B81-D2C3-3AFEC236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0BBB43-215E-361A-065F-A032DE3F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32C9-39F5-1F95-E9E8-B935C7D4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2C0B7-CF33-4476-87F8-870BE529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3A7B9-B7C0-F090-695B-4BF1DC1A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0B673-E04B-8757-808A-139ED817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AE25A3-AB89-71B2-6998-5B0C66B5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1A6A65-0080-D4DA-C396-D6EDE887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66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2AB11-3F11-5847-704A-BF64B499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B743C-69CE-1A5D-79D2-AACFE2D5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602FA7-3E4A-66B2-E27B-64542F71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9B4265-FF82-05F1-A26E-B4E5D56F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3B8492-B532-5A40-B495-93F1EC4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6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41F6B-EC9A-86C8-EAD9-A52C89B3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6FFB7-F0BE-9EB4-9F99-5A944A33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1C279E-EA8C-3834-AB28-EC64FB099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4340DC-1FFE-3CAD-2DC0-E6B7FB13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E274DE-8458-B23F-12AE-A84883A1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FCEC62-80C2-2DBD-7046-F68FA6D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16558-A215-428F-5D7F-6FA6D4E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07CEFB-B88D-CA88-66EB-3B25EF59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D9FA41-F100-2772-542B-596787763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0F613C-F26A-8A40-3AE5-4514EB70B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64AE89-B993-E079-492C-6BEBA3E2B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2DA379-7C71-33B8-AF6F-9B597D54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8BD028-5472-F507-A0E5-C5DE1F5E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D93037-9F1D-F712-5C93-33989F3B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65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9272F-6214-0A99-07C4-617CA0C6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84C28-39C5-0855-45FA-285FE05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949724-284A-898B-1BD1-99E7D44E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CB76C-2D08-7BD2-BE53-F984DA3D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3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B344D8-B105-A37D-E7A1-2CAFE8C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467BA3-1EE7-6395-B1CB-E1933F8D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5B1D87-15BB-6A94-14CB-82A8DC85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6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9002F-83B5-E355-50B9-F386E270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54ECA-15FB-CA9E-D5B0-0464BAAA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68536-EEE9-D110-2978-D2B20FACB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23FCE5-1ECB-0356-5B0B-66E4CB86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EDF3DD-EA6F-F6C0-22E3-F6EA1F28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C83F2E-3677-6373-0CD3-3A0B72B1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07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C8936-CCF2-0824-B956-6D171038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00BA872-6C6B-992A-C3B7-DE3A3F4FE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D28DC0-809A-EB46-D8E1-3DF6CC6A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B42F2E-18D4-4F0E-6045-2CABF01B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EC0406-A95B-B548-9AEC-3FC97EE7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E71095-4B7A-0A4B-3A1D-318DE9F1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5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D6586D-A51E-F8E2-7054-840D2ABE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F2F88-C36A-B832-789F-A8276FA52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CD6E9-8646-CDA9-646A-C40139DD9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8717-E42D-477E-8916-7FF9F2036ABB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E9C75-7869-BF73-A9F2-0A122CE14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A087D-2364-EF8B-4427-28B0B31F6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6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05F1E-2F6D-BA51-7902-FB3B4C8A9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Behavioral Data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Largest</a:t>
            </a:r>
            <a:r>
              <a:rPr lang="de-DE" dirty="0"/>
              <a:t> Cluster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9EEB7-149B-0330-A8DF-A4853A12F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Update – </a:t>
            </a:r>
            <a:r>
              <a:rPr lang="de-DE" dirty="0" err="1"/>
              <a:t>new</a:t>
            </a:r>
            <a:r>
              <a:rPr lang="de-DE" dirty="0"/>
              <a:t> behavioral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non-</a:t>
            </a:r>
            <a:r>
              <a:rPr lang="de-DE" dirty="0" err="1"/>
              <a:t>standardized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also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99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CEC947-7286-DD90-44C2-5501FDD00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649458-04EE-492F-240C-23776FE9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6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FDB6C9-494B-09B4-3836-053C0AB47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72D7F4-7E13-8366-E13B-36090692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BD063A-439D-2BD6-C98F-25EFE59F5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E61B19-3B9F-E70B-7CFF-F49E6249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61D39E-4C09-A5F9-4320-31BB75EB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0FADD8-3B8D-4E55-54AA-D8BAB1CC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651727-6218-FB2A-1E8D-555A9B6F4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FE7D9E-CEAC-AC95-F6A8-7DA72613D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0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F8E0-4EE4-3C2F-0458-6E381EF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01919-D1DB-9414-83A1-15F6F649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Skipping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scattered</a:t>
            </a:r>
            <a:r>
              <a:rPr lang="de-DE" dirty="0"/>
              <a:t> </a:t>
            </a:r>
            <a:r>
              <a:rPr lang="de-DE" dirty="0" err="1"/>
              <a:t>signficant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783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4DD9D9-1E9E-5A62-B70E-C5AEF1CE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D4C0FC-4307-EC89-459A-A14240BBD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ABE4C8-3517-DD2C-8681-8CAC8479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F2D540-439E-0304-E935-43159774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E782A7-06BC-2E64-0E1B-8C6AE447F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525EDE-45E4-C1BA-AB69-4A5D1E70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F13671-02DD-AFA7-B1BF-2E04127E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3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7AA261-04FA-123A-99C8-0BBD87B0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2F4FC95-546F-9D31-C759-3D61ECF6B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7589602-7F12-E7AA-877A-AE100B227964}"/>
              </a:ext>
            </a:extLst>
          </p:cNvPr>
          <p:cNvSpPr/>
          <p:nvPr/>
        </p:nvSpPr>
        <p:spPr>
          <a:xfrm>
            <a:off x="0" y="4350741"/>
            <a:ext cx="2952073" cy="1842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behavioral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415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8D092C0-C1D9-E600-8897-FC3CA908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08075B-6DD7-7F28-08B7-246A14C2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7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63C700D-98A6-D5C7-1A10-20D457B9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686225-81DB-8C68-B1F7-0347381A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DDA10AC-0E22-584E-7E8C-C926FEE0712B}"/>
              </a:ext>
            </a:extLst>
          </p:cNvPr>
          <p:cNvCxnSpPr>
            <a:cxnSpLocks/>
          </p:cNvCxnSpPr>
          <p:nvPr/>
        </p:nvCxnSpPr>
        <p:spPr>
          <a:xfrm>
            <a:off x="10950498" y="691376"/>
            <a:ext cx="0" cy="5040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AD57C2B-B82D-802C-DA5B-31BBE521F63C}"/>
              </a:ext>
            </a:extLst>
          </p:cNvPr>
          <p:cNvSpPr txBox="1"/>
          <p:nvPr/>
        </p:nvSpPr>
        <p:spPr>
          <a:xfrm>
            <a:off x="11077994" y="365125"/>
            <a:ext cx="1114005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actually</a:t>
            </a:r>
            <a:r>
              <a:rPr lang="de-DE" dirty="0"/>
              <a:t> robust, just normal </a:t>
            </a:r>
            <a:r>
              <a:rPr lang="de-DE" dirty="0" err="1"/>
              <a:t>cohen‘s</a:t>
            </a:r>
            <a:r>
              <a:rPr lang="de-DE" dirty="0"/>
              <a:t> 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8592E0-F971-90AB-F1BF-D87C5074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57B571C-B04B-EB78-D5B9-C634A7BA77AA}"/>
              </a:ext>
            </a:extLst>
          </p:cNvPr>
          <p:cNvSpPr/>
          <p:nvPr/>
        </p:nvSpPr>
        <p:spPr>
          <a:xfrm>
            <a:off x="838200" y="849417"/>
            <a:ext cx="397980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</a:t>
            </a:r>
            <a:r>
              <a:rPr lang="de-DE" dirty="0" err="1"/>
              <a:t>now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74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E06902-36C2-39FA-F199-DCAC1686C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85033-32AB-D28E-6220-C750A7FA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9A850C-002A-75C7-0753-1BAC1C72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CA59910-15FF-D55B-A6B7-AB5EF7F3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A110E34-22B7-3C53-48D5-E9D4C6F29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9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Breitbild</PresentationFormat>
  <Paragraphs>32</Paragraphs>
  <Slides>31</Slides>
  <Notes>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</vt:lpstr>
      <vt:lpstr>Association with Behavioral Data for the 3 Largest Cluster</vt:lpstr>
      <vt:lpstr>Settings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Newest Clusters</dc:title>
  <dc:creator>Wilken, Saskia</dc:creator>
  <cp:lastModifiedBy>Wilken, Saskia</cp:lastModifiedBy>
  <cp:revision>12</cp:revision>
  <dcterms:created xsi:type="dcterms:W3CDTF">2022-11-24T14:37:39Z</dcterms:created>
  <dcterms:modified xsi:type="dcterms:W3CDTF">2022-12-02T19:28:31Z</dcterms:modified>
</cp:coreProperties>
</file>